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93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Doppio One" panose="020B0604020202020204" charset="0"/>
      <p:regular r:id="rId42"/>
    </p:embeddedFont>
    <p:embeddedFont>
      <p:font typeface="Encode Sans Condensed" panose="020B0604020202020204" charset="0"/>
      <p:regular r:id="rId43"/>
      <p:bold r:id="rId44"/>
    </p:embeddedFont>
    <p:embeddedFont>
      <p:font typeface="Bebas Neue" panose="020B0604020202020204" charset="0"/>
      <p:regular r:id="rId45"/>
    </p:embeddedFont>
    <p:embeddedFont>
      <p:font typeface="PT Sans" panose="020B060402020202020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38" d="100"/>
          <a:sy n="138" d="100"/>
        </p:scale>
        <p:origin x="114" y="25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81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5906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570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91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456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319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90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0528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338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16337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9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9389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7260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850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28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001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1381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33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489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44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289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899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654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7510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29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7080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3195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1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976768" y="1099710"/>
            <a:ext cx="7546377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solidFill>
                  <a:schemeClr val="bg1"/>
                </a:solidFill>
              </a:rPr>
              <a:t>Gestion de scène de lumière pour les créateurs de contenu </a:t>
            </a:r>
            <a:r>
              <a:rPr lang="en" b="1" dirty="0" smtClean="0">
                <a:solidFill>
                  <a:schemeClr val="accent3"/>
                </a:solidFill>
              </a:rPr>
              <a:t>Projet BTS</a:t>
            </a:r>
            <a:endParaRPr b="1" dirty="0">
              <a:solidFill>
                <a:schemeClr val="accent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5146419" y="2701253"/>
            <a:ext cx="4171950" cy="2442247"/>
          </a:xfrm>
          <a:prstGeom prst="rect">
            <a:avLst/>
          </a:prstGeom>
        </p:spPr>
      </p:pic>
      <p:sp>
        <p:nvSpPr>
          <p:cNvPr id="4" name="Google Shape;171;p29"/>
          <p:cNvSpPr txBox="1">
            <a:spLocks/>
          </p:cNvSpPr>
          <p:nvPr/>
        </p:nvSpPr>
        <p:spPr>
          <a:xfrm>
            <a:off x="-366502" y="4775824"/>
            <a:ext cx="5097830" cy="36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8408988" y="608013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1700213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5511651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2548732" y="2289615"/>
            <a:ext cx="1758950" cy="55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5670401" y="2583152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249057" y="1100640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Présentation matériel (logiciel, pc, dmx(propriétés), boitier)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Démonstration des modules de </a:t>
            </a:r>
            <a:r>
              <a:rPr lang="fr-FR" dirty="0" smtClean="0">
                <a:solidFill>
                  <a:schemeClr val="bg1"/>
                </a:solidFill>
              </a:rPr>
              <a:t>test + cahier de recette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Diagramme synoptique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synoptique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Présentation du </a:t>
            </a:r>
            <a:r>
              <a:rPr lang="fr-FR" dirty="0" err="1" smtClean="0">
                <a:solidFill>
                  <a:schemeClr val="bg1"/>
                </a:solidFill>
              </a:rPr>
              <a:t>grp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</a:t>
            </a:r>
            <a:r>
              <a:rPr lang="en" dirty="0" smtClean="0">
                <a:solidFill>
                  <a:schemeClr val="bg1"/>
                </a:solidFill>
              </a:rPr>
              <a:t>synoptique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6937</TotalTime>
  <Words>291</Words>
  <Application>Microsoft Office PowerPoint</Application>
  <PresentationFormat>Affichage à l'écran (16:9)</PresentationFormat>
  <Paragraphs>93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Doppio One</vt:lpstr>
      <vt:lpstr>Encode Sans Condensed</vt:lpstr>
      <vt:lpstr>Bebas Neue</vt:lpstr>
      <vt:lpstr>PT Sans</vt:lpstr>
      <vt:lpstr>Wingdings 3</vt:lpstr>
      <vt:lpstr>Arial</vt:lpstr>
      <vt:lpstr>Century Gothic</vt:lpstr>
      <vt:lpstr>Calibri</vt:lpstr>
      <vt:lpstr>Secteur</vt:lpstr>
      <vt:lpstr>Objet d’environnement du Gestionnaire de liaisons</vt:lpstr>
      <vt:lpstr>Gestion de scène de lumière pour les créateurs de contenu Projet BTS</vt:lpstr>
      <vt:lpstr>05</vt:lpstr>
      <vt:lpstr>01</vt:lpstr>
      <vt:lpstr>Présentation</vt:lpstr>
      <vt:lpstr>02</vt:lpstr>
      <vt:lpstr>Diagramme synoptique</vt:lpstr>
      <vt:lpstr>Présentation du grp</vt:lpstr>
      <vt:lpstr>Diagramme synoptique personnel</vt:lpstr>
      <vt:lpstr>08</vt:lpstr>
      <vt:lpstr>Présentation PowerPoint</vt:lpstr>
      <vt:lpstr>03</vt:lpstr>
      <vt:lpstr>Use case</vt:lpstr>
      <vt:lpstr>Use case personnel</vt:lpstr>
      <vt:lpstr>07</vt:lpstr>
      <vt:lpstr>Diagramme d’exigence</vt:lpstr>
      <vt:lpstr>06</vt:lpstr>
      <vt:lpstr>Diagramme de classe</vt:lpstr>
      <vt:lpstr>Diagramme de classe personnel</vt:lpstr>
      <vt:lpstr>09</vt:lpstr>
      <vt:lpstr>Modèle Conceptuel de Données</vt:lpstr>
      <vt:lpstr>04</vt:lpstr>
      <vt:lpstr>Configurer sa “Light Board”</vt:lpstr>
      <vt:lpstr>Activer une scène</vt:lpstr>
      <vt:lpstr>05</vt:lpstr>
      <vt:lpstr>Diagramme de sécance</vt:lpstr>
      <vt:lpstr>Diagramme de sécance</vt:lpstr>
      <vt:lpstr>Présentation matériel (logiciel, pc, dmx(propriétés), boitier)</vt:lpstr>
      <vt:lpstr>10</vt:lpstr>
      <vt:lpstr>10</vt:lpstr>
      <vt:lpstr>Présentation PowerPoint</vt:lpstr>
      <vt:lpstr>11</vt:lpstr>
      <vt:lpstr>Présentation PowerPoint</vt:lpstr>
      <vt:lpstr>12</vt:lpstr>
      <vt:lpstr>GITHUB</vt:lpstr>
      <vt:lpstr>13</vt:lpstr>
      <vt:lpstr>Trello</vt:lpstr>
      <vt:lpstr>15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192</cp:revision>
  <dcterms:modified xsi:type="dcterms:W3CDTF">2024-06-06T09:37:20Z</dcterms:modified>
</cp:coreProperties>
</file>